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55" r:id="rId2"/>
  </p:sldIdLst>
  <p:sldSz cx="9144000" cy="6858000" type="screen4x3"/>
  <p:notesSz cx="6888163" cy="10018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8" autoAdjust="0"/>
    <p:restoredTop sz="94575" autoAdjust="0"/>
  </p:normalViewPr>
  <p:slideViewPr>
    <p:cSldViewPr snapToGrid="0">
      <p:cViewPr varScale="1">
        <p:scale>
          <a:sx n="115" d="100"/>
          <a:sy n="115" d="100"/>
        </p:scale>
        <p:origin x="14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5466" cy="5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697" y="1"/>
            <a:ext cx="2985466" cy="5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7374"/>
            <a:ext cx="2985466" cy="5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697" y="9517374"/>
            <a:ext cx="2985466" cy="5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7BA58E50-1726-4885-9662-8F054F9509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5466" cy="5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697" y="1"/>
            <a:ext cx="2985466" cy="5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855" y="4758687"/>
            <a:ext cx="5050454" cy="450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7374"/>
            <a:ext cx="2985466" cy="5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697" y="9517374"/>
            <a:ext cx="2985466" cy="5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A0D72A76-D68A-4825-8FFE-00E60F693E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/>
          </a:p>
        </p:txBody>
      </p:sp>
      <p:sp>
        <p:nvSpPr>
          <p:cNvPr id="6861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9D4D24-8F5C-4586-9C7F-D0816997FF5F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4787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04C86-A5E7-4E4A-A5DD-9B6610A278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793D5-5F8B-4C6B-9BC6-091D6FFD2E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3437-5D58-4039-93BC-80F8A20431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6DB49-3632-42CE-8117-C0E63AFD7E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B8C06-9E73-4954-9D01-825F159E7A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8B174-88C7-44C5-BC15-B532F5AB63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83E5D-5D96-4F48-B39F-427BD7EB7D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04CC4-F486-427D-846C-D37F136C25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230AD-A3DD-4FB4-AD71-D0650A4BA2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C5A13-3A32-456C-AAEE-821247B01E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E4E6C-A557-4923-A6CF-DA38BAABB6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1A6150B1-6BF3-4E0E-8981-F0E27DEBD1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5C2A778-E474-487D-8AB1-638B3A1542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784225"/>
            <a:ext cx="8477250" cy="2143125"/>
          </a:xfrm>
          <a:ln w="38100">
            <a:solidFill>
              <a:schemeClr val="accent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日本急性血液浄化学会</a:t>
            </a:r>
            <a:r>
              <a:rPr lang="en-US" altLang="ja-JP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ＣＯ Ｉ 開示</a:t>
            </a:r>
            <a:r>
              <a:rPr lang="en-US" altLang="ja-JP" sz="3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3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4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en-US" altLang="ja-JP" sz="2000" b="1" i="1" dirty="0">
                <a:solidFill>
                  <a:schemeClr val="tx1"/>
                </a:solidFill>
                <a:ea typeface="ＭＳ Ｐゴシック" charset="-128"/>
              </a:rPr>
              <a:t/>
            </a:r>
            <a:br>
              <a:rPr lang="en-US" altLang="ja-JP" sz="20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lang="ja-JP" altLang="en-US" sz="2000" b="1" i="1" dirty="0">
                <a:solidFill>
                  <a:schemeClr val="tx1"/>
                </a:solidFill>
                <a:ea typeface="ＭＳ Ｐゴシック" charset="-128"/>
              </a:rPr>
              <a:t>筆頭演者氏名：〇〇〇〇〇</a:t>
            </a:r>
            <a:endParaRPr lang="en-US" altLang="ja-JP" sz="2000" b="1" i="1" dirty="0">
              <a:solidFill>
                <a:schemeClr val="tx1"/>
              </a:solidFill>
              <a:ea typeface="ＭＳ Ｐゴシック" charset="-128"/>
            </a:endParaRP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CD4F5AA7-B22C-43D3-8D50-395765156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1344613"/>
            <a:ext cx="10731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7">
            <a:extLst>
              <a:ext uri="{FF2B5EF4-FFF2-40B4-BE49-F238E27FC236}">
                <a16:creationId xmlns:a16="http://schemas.microsoft.com/office/drawing/2014/main" id="{4B660C23-7A12-40E5-BDDE-7D0682895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172" y="3213541"/>
            <a:ext cx="7937501" cy="3110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ea typeface="HGPｺﾞｼｯｸE" panose="020B0900000000000000" pitchFamily="50" charset="-128"/>
              </a:rPr>
              <a:t>①</a:t>
            </a:r>
            <a:r>
              <a:rPr lang="ja-JP" altLang="en-US" sz="2000" dirty="0">
                <a:ea typeface="HGPｺﾞｼｯｸE" panose="020B0900000000000000" pitchFamily="50" charset="-128"/>
              </a:rPr>
              <a:t>　役員・顧問職　　　　　　　</a:t>
            </a:r>
            <a:r>
              <a:rPr lang="en-US" altLang="ja-JP" sz="2000" dirty="0">
                <a:ea typeface="HGPｺﾞｼｯｸE" panose="020B0900000000000000" pitchFamily="50" charset="-128"/>
              </a:rPr>
              <a:t>	</a:t>
            </a:r>
            <a:r>
              <a:rPr lang="ja-JP" altLang="en-US" sz="2000" dirty="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2000" dirty="0"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ea typeface="HGPｺﾞｼｯｸE" panose="020B0900000000000000" pitchFamily="50" charset="-128"/>
              </a:rPr>
              <a:t>②</a:t>
            </a:r>
            <a:r>
              <a:rPr lang="ja-JP" altLang="en-US" sz="2000" dirty="0">
                <a:ea typeface="HGPｺﾞｼｯｸE" panose="020B0900000000000000" pitchFamily="50" charset="-128"/>
              </a:rPr>
              <a:t>　株保有　　　　　　　　　　</a:t>
            </a:r>
            <a:r>
              <a:rPr lang="en-US" altLang="ja-JP" sz="2000" dirty="0">
                <a:ea typeface="HGPｺﾞｼｯｸE" panose="020B0900000000000000" pitchFamily="50" charset="-128"/>
              </a:rPr>
              <a:t>	</a:t>
            </a:r>
            <a:r>
              <a:rPr lang="ja-JP" altLang="en-US" sz="2000" dirty="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2000" dirty="0"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ea typeface="HGPｺﾞｼｯｸE" panose="020B0900000000000000" pitchFamily="50" charset="-128"/>
              </a:rPr>
              <a:t>③</a:t>
            </a:r>
            <a:r>
              <a:rPr lang="ja-JP" altLang="en-US" sz="2000" dirty="0">
                <a:ea typeface="HGPｺﾞｼｯｸE" panose="020B0900000000000000" pitchFamily="50" charset="-128"/>
              </a:rPr>
              <a:t>　特許権使用料など　　　　　</a:t>
            </a:r>
            <a:r>
              <a:rPr lang="en-US" altLang="ja-JP" sz="2000" dirty="0">
                <a:ea typeface="HGPｺﾞｼｯｸE" panose="020B0900000000000000" pitchFamily="50" charset="-128"/>
              </a:rPr>
              <a:t>	</a:t>
            </a:r>
            <a:r>
              <a:rPr lang="ja-JP" altLang="en-US" sz="2000" dirty="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2000" dirty="0"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ea typeface="HGPｺﾞｼｯｸE" panose="020B0900000000000000" pitchFamily="50" charset="-128"/>
              </a:rPr>
              <a:t>④</a:t>
            </a:r>
            <a:r>
              <a:rPr lang="ja-JP" altLang="en-US" sz="2000" dirty="0">
                <a:ea typeface="HGPｺﾞｼｯｸE" panose="020B0900000000000000" pitchFamily="50" charset="-128"/>
              </a:rPr>
              <a:t>　講演料など　　　　　　　　</a:t>
            </a:r>
            <a:r>
              <a:rPr lang="en-US" altLang="ja-JP" sz="2000" dirty="0">
                <a:ea typeface="HGPｺﾞｼｯｸE" panose="020B0900000000000000" pitchFamily="50" charset="-128"/>
              </a:rPr>
              <a:t>	</a:t>
            </a:r>
            <a:r>
              <a:rPr lang="ja-JP" altLang="en-US" sz="2000" dirty="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2000" dirty="0"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ea typeface="HGPｺﾞｼｯｸE" panose="020B0900000000000000" pitchFamily="50" charset="-128"/>
              </a:rPr>
              <a:t>⑤</a:t>
            </a:r>
            <a:r>
              <a:rPr lang="ja-JP" altLang="en-US" sz="2000" dirty="0">
                <a:ea typeface="HGPｺﾞｼｯｸE" panose="020B0900000000000000" pitchFamily="50" charset="-128"/>
              </a:rPr>
              <a:t>　原稿料など　　　　　　　　</a:t>
            </a:r>
            <a:r>
              <a:rPr lang="en-US" altLang="ja-JP" sz="2000" dirty="0">
                <a:ea typeface="HGPｺﾞｼｯｸE" panose="020B0900000000000000" pitchFamily="50" charset="-128"/>
              </a:rPr>
              <a:t>	</a:t>
            </a:r>
            <a:r>
              <a:rPr lang="ja-JP" altLang="en-US" sz="2000" dirty="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2000" dirty="0"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ea typeface="HGPｺﾞｼｯｸE" panose="020B0900000000000000" pitchFamily="50" charset="-128"/>
              </a:rPr>
              <a:t>⑥</a:t>
            </a:r>
            <a:r>
              <a:rPr lang="ja-JP" altLang="en-US" sz="2000" dirty="0">
                <a:ea typeface="HGPｺﾞｼｯｸE" panose="020B0900000000000000" pitchFamily="50" charset="-128"/>
              </a:rPr>
              <a:t>　研究費　　　　　　　　　　</a:t>
            </a:r>
            <a:r>
              <a:rPr lang="en-US" altLang="ja-JP" sz="2000" dirty="0">
                <a:ea typeface="HGPｺﾞｼｯｸE" panose="020B0900000000000000" pitchFamily="50" charset="-128"/>
              </a:rPr>
              <a:t>	</a:t>
            </a:r>
            <a:r>
              <a:rPr lang="ja-JP" altLang="en-US" sz="2000" dirty="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2000" dirty="0"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ea typeface="HGPｺﾞｼｯｸE" panose="020B0900000000000000" pitchFamily="50" charset="-128"/>
              </a:rPr>
              <a:t>⑦</a:t>
            </a:r>
            <a:r>
              <a:rPr lang="ja-JP" altLang="en-US" sz="2000" dirty="0">
                <a:ea typeface="HGPｺﾞｼｯｸE" panose="020B0900000000000000" pitchFamily="50" charset="-128"/>
              </a:rPr>
              <a:t>　奨学寄付金（奨励寄付金）　</a:t>
            </a:r>
            <a:r>
              <a:rPr lang="en-US" altLang="ja-JP" sz="2000" dirty="0">
                <a:ea typeface="HGPｺﾞｼｯｸE" panose="020B0900000000000000" pitchFamily="50" charset="-128"/>
              </a:rPr>
              <a:t>	</a:t>
            </a:r>
            <a:r>
              <a:rPr lang="ja-JP" altLang="en-US" sz="2000" dirty="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2000" dirty="0"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ea typeface="HGPｺﾞｼｯｸE" panose="020B0900000000000000" pitchFamily="50" charset="-128"/>
              </a:rPr>
              <a:t>⑧</a:t>
            </a:r>
            <a:r>
              <a:rPr lang="ja-JP" altLang="en-US" sz="2000" dirty="0">
                <a:ea typeface="HGPｺﾞｼｯｸE" panose="020B0900000000000000" pitchFamily="50" charset="-128"/>
              </a:rPr>
              <a:t>　寄附講座所属　　　　　　　</a:t>
            </a:r>
            <a:r>
              <a:rPr lang="en-US" altLang="ja-JP" sz="2000" dirty="0">
                <a:ea typeface="HGPｺﾞｼｯｸE" panose="020B0900000000000000" pitchFamily="50" charset="-128"/>
              </a:rPr>
              <a:t>	</a:t>
            </a:r>
            <a:r>
              <a:rPr lang="ja-JP" altLang="en-US" sz="2000" dirty="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2000" dirty="0"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>
                <a:ea typeface="HGPｺﾞｼｯｸE" panose="020B0900000000000000" pitchFamily="50" charset="-128"/>
              </a:rPr>
              <a:t>⑨</a:t>
            </a:r>
            <a:r>
              <a:rPr lang="ja-JP" altLang="en-US" sz="2000" dirty="0">
                <a:ea typeface="HGPｺﾞｼｯｸE" panose="020B0900000000000000" pitchFamily="50" charset="-128"/>
              </a:rPr>
              <a:t>　その他報酬　　　　　　　　</a:t>
            </a:r>
            <a:r>
              <a:rPr lang="en-US" altLang="ja-JP" sz="2000" dirty="0">
                <a:ea typeface="HGPｺﾞｼｯｸE" panose="020B0900000000000000" pitchFamily="50" charset="-128"/>
              </a:rPr>
              <a:t>	</a:t>
            </a:r>
            <a:r>
              <a:rPr lang="ja-JP" altLang="en-US" sz="2000" dirty="0">
                <a:ea typeface="HGPｺﾞｼｯｸE" panose="020B0900000000000000" pitchFamily="50" charset="-128"/>
              </a:rPr>
              <a:t>有　・　無　　（　　　　　　　　　　　　　）</a:t>
            </a:r>
          </a:p>
        </p:txBody>
      </p:sp>
    </p:spTree>
    <p:extLst>
      <p:ext uri="{BB962C8B-B14F-4D97-AF65-F5344CB8AC3E}">
        <p14:creationId xmlns:p14="http://schemas.microsoft.com/office/powerpoint/2010/main" val="16826131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7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ＭＳ Ｐゴシック</vt:lpstr>
      <vt:lpstr>Arial</vt:lpstr>
      <vt:lpstr>Times New Roman</vt:lpstr>
      <vt:lpstr>Default Design</vt:lpstr>
      <vt:lpstr>日本急性血液浄化学会 ＣＯ Ｉ 開示 　 筆頭演者氏名：〇〇〇〇〇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Haruna Kuriyama (栗山 遥奈) / ［Ｍ］営制</cp:lastModifiedBy>
  <cp:revision>96</cp:revision>
  <cp:lastPrinted>2018-07-31T14:42:45Z</cp:lastPrinted>
  <dcterms:created xsi:type="dcterms:W3CDTF">2000-09-04T17:39:07Z</dcterms:created>
  <dcterms:modified xsi:type="dcterms:W3CDTF">2019-09-17T23:49:42Z</dcterms:modified>
</cp:coreProperties>
</file>